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1" r:id="rId6"/>
    <p:sldId id="260" r:id="rId7"/>
    <p:sldId id="265" r:id="rId8"/>
    <p:sldId id="262" r:id="rId9"/>
    <p:sldId id="264" r:id="rId10"/>
    <p:sldId id="266" r:id="rId11"/>
    <p:sldId id="267" r:id="rId12"/>
    <p:sldId id="268" r:id="rId13"/>
    <p:sldId id="263" r:id="rId14"/>
    <p:sldId id="269" r:id="rId15"/>
    <p:sldId id="270" r:id="rId16"/>
  </p:sldIdLst>
  <p:sldSz cx="9144000" cy="6858000" type="screen4x3"/>
  <p:notesSz cx="7104063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27" d="100"/>
          <a:sy n="127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3170E8D4-09FD-45BB-862E-EF5723784D73}" type="datetimeFigureOut">
              <a:rPr kumimoji="1" lang="ja-JP" altLang="en-US" smtClean="0"/>
              <a:pPr/>
              <a:t>2008/3/2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3312F300-DE2E-42E4-B892-E11DF7F229F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F47B-4EE3-4AD5-9F8D-5A5E10C80100}" type="datetimeFigureOut">
              <a:rPr kumimoji="1" lang="ja-JP" altLang="en-US" smtClean="0"/>
              <a:pPr/>
              <a:t>2008/3/2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F47B-4EE3-4AD5-9F8D-5A5E10C80100}" type="datetimeFigureOut">
              <a:rPr kumimoji="1" lang="ja-JP" altLang="en-US" smtClean="0"/>
              <a:pPr/>
              <a:t>2008/3/2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F47B-4EE3-4AD5-9F8D-5A5E10C80100}" type="datetimeFigureOut">
              <a:rPr kumimoji="1" lang="ja-JP" altLang="en-US" smtClean="0"/>
              <a:pPr/>
              <a:t>2008/3/2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F47B-4EE3-4AD5-9F8D-5A5E10C80100}" type="datetimeFigureOut">
              <a:rPr kumimoji="1" lang="ja-JP" altLang="en-US" smtClean="0"/>
              <a:pPr/>
              <a:t>2008/3/2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F47B-4EE3-4AD5-9F8D-5A5E10C80100}" type="datetimeFigureOut">
              <a:rPr kumimoji="1" lang="ja-JP" altLang="en-US" smtClean="0"/>
              <a:pPr/>
              <a:t>2008/3/2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F47B-4EE3-4AD5-9F8D-5A5E10C80100}" type="datetimeFigureOut">
              <a:rPr kumimoji="1" lang="ja-JP" altLang="en-US" smtClean="0"/>
              <a:pPr/>
              <a:t>2008/3/2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F47B-4EE3-4AD5-9F8D-5A5E10C80100}" type="datetimeFigureOut">
              <a:rPr kumimoji="1" lang="ja-JP" altLang="en-US" smtClean="0"/>
              <a:pPr/>
              <a:t>2008/3/2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F47B-4EE3-4AD5-9F8D-5A5E10C80100}" type="datetimeFigureOut">
              <a:rPr kumimoji="1" lang="ja-JP" altLang="en-US" smtClean="0"/>
              <a:pPr/>
              <a:t>2008/3/2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F47B-4EE3-4AD5-9F8D-5A5E10C80100}" type="datetimeFigureOut">
              <a:rPr kumimoji="1" lang="ja-JP" altLang="en-US" smtClean="0"/>
              <a:pPr/>
              <a:t>2008/3/2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F47B-4EE3-4AD5-9F8D-5A5E10C80100}" type="datetimeFigureOut">
              <a:rPr kumimoji="1" lang="ja-JP" altLang="en-US" smtClean="0"/>
              <a:pPr/>
              <a:t>2008/3/2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F47B-4EE3-4AD5-9F8D-5A5E10C80100}" type="datetimeFigureOut">
              <a:rPr kumimoji="1" lang="ja-JP" altLang="en-US" smtClean="0"/>
              <a:pPr/>
              <a:t>2008/3/2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3F47B-4EE3-4AD5-9F8D-5A5E10C80100}" type="datetimeFigureOut">
              <a:rPr kumimoji="1" lang="ja-JP" altLang="en-US" smtClean="0"/>
              <a:pPr/>
              <a:t>2008/3/2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ja-JP" dirty="0" err="1"/>
              <a:t>NetBeans</a:t>
            </a:r>
            <a:r>
              <a:rPr lang="en-US" altLang="ja-JP" dirty="0"/>
              <a:t> Ruby Pack / Rails </a:t>
            </a:r>
            <a:r>
              <a:rPr lang="en-US" altLang="ja-JP" dirty="0" smtClean="0"/>
              <a:t>2.0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 smtClean="0"/>
              <a:t>moriq@moriq.com</a:t>
            </a:r>
          </a:p>
          <a:p>
            <a:r>
              <a:rPr lang="en-US" altLang="ja-JP" dirty="0" smtClean="0"/>
              <a:t>2008-03-15</a:t>
            </a:r>
          </a:p>
          <a:p>
            <a:r>
              <a:rPr lang="ja-JP" altLang="en-US" dirty="0" smtClean="0"/>
              <a:t>第</a:t>
            </a:r>
            <a:r>
              <a:rPr lang="en-US" altLang="ja-JP" dirty="0" smtClean="0"/>
              <a:t>24</a:t>
            </a:r>
            <a:r>
              <a:rPr lang="ja-JP" altLang="en-US" dirty="0"/>
              <a:t>回 </a:t>
            </a:r>
            <a:r>
              <a:rPr lang="en-US" altLang="ja-JP" dirty="0"/>
              <a:t>Ruby/Rails</a:t>
            </a:r>
            <a:r>
              <a:rPr lang="ja-JP" altLang="en-US" dirty="0"/>
              <a:t>勉強会</a:t>
            </a:r>
            <a:r>
              <a:rPr lang="en-US" altLang="ja-JP" dirty="0"/>
              <a:t>@</a:t>
            </a:r>
            <a:r>
              <a:rPr lang="ja-JP" altLang="en-US" dirty="0"/>
              <a:t>関西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Rails 2.0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evolution</a:t>
            </a:r>
            <a:r>
              <a:rPr lang="en-US" dirty="0" smtClean="0"/>
              <a:t> rather than </a:t>
            </a:r>
            <a:r>
              <a:rPr lang="en-US" b="1" dirty="0" smtClean="0"/>
              <a:t>revolution</a:t>
            </a:r>
            <a:r>
              <a:rPr lang="en-US" dirty="0" smtClean="0"/>
              <a:t>.</a:t>
            </a:r>
            <a:r>
              <a:rPr lang="ja-JP" altLang="en-US" dirty="0" smtClean="0"/>
              <a:t> </a:t>
            </a:r>
            <a:r>
              <a:rPr lang="en-US" altLang="ja-JP" dirty="0" smtClean="0">
                <a:solidFill>
                  <a:schemeClr val="bg1">
                    <a:lumMod val="75000"/>
                  </a:schemeClr>
                </a:solidFill>
              </a:rPr>
              <a:t>by DHH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革命的</a:t>
            </a:r>
            <a:r>
              <a:rPr lang="en-US" altLang="ja-JP" dirty="0" smtClean="0"/>
              <a:t>(revolution)</a:t>
            </a:r>
            <a:r>
              <a:rPr lang="ja-JP" altLang="en-US" dirty="0" smtClean="0"/>
              <a:t>と</a:t>
            </a:r>
            <a:r>
              <a:rPr lang="ja-JP" altLang="en-US" dirty="0"/>
              <a:t>いう</a:t>
            </a:r>
            <a:r>
              <a:rPr lang="ja-JP" altLang="en-US" dirty="0" smtClean="0"/>
              <a:t>よりは漸進的</a:t>
            </a:r>
            <a:r>
              <a:rPr lang="en-US" altLang="ja-JP" dirty="0" smtClean="0"/>
              <a:t>(evolution)</a:t>
            </a:r>
            <a:r>
              <a:rPr lang="ja-JP" altLang="en-US" dirty="0" smtClean="0"/>
              <a:t>な進化</a:t>
            </a:r>
            <a:endParaRPr lang="en-US" altLang="ja-JP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ja-JP" dirty="0" err="1" smtClean="0"/>
              <a:t>RESTful</a:t>
            </a:r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REST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Representational State Transfer (REST)</a:t>
            </a:r>
          </a:p>
          <a:p>
            <a:pPr lvl="1"/>
            <a:r>
              <a:rPr lang="en-US" altLang="ja-JP" dirty="0" smtClean="0"/>
              <a:t>As architectural style</a:t>
            </a:r>
          </a:p>
          <a:p>
            <a:pPr lvl="1"/>
            <a:r>
              <a:rPr lang="en-US" altLang="ja-JP" dirty="0" smtClean="0"/>
              <a:t>As application interface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Network software</a:t>
            </a:r>
            <a:br>
              <a:rPr kumimoji="1" lang="en-US" altLang="ja-JP" dirty="0" smtClean="0"/>
            </a:br>
            <a:r>
              <a:rPr kumimoji="1" lang="ja-JP" altLang="en-US" dirty="0" smtClean="0"/>
              <a:t>望まれる特性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Scalability of component interactions</a:t>
            </a:r>
          </a:p>
          <a:p>
            <a:r>
              <a:rPr lang="en-US" altLang="ja-JP" dirty="0" smtClean="0"/>
              <a:t>Generality of interfaces</a:t>
            </a:r>
          </a:p>
          <a:p>
            <a:r>
              <a:rPr kumimoji="1" lang="en-US" altLang="ja-JP" dirty="0" smtClean="0"/>
              <a:t>Independent deployment of components</a:t>
            </a:r>
          </a:p>
          <a:p>
            <a:r>
              <a:rPr lang="en-US" altLang="ja-JP" dirty="0" smtClean="0"/>
              <a:t>Intermediary components to reduce interaction latency</a:t>
            </a:r>
          </a:p>
          <a:p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Enforce security</a:t>
            </a:r>
          </a:p>
          <a:p>
            <a:r>
              <a:rPr lang="en-US" altLang="ja-JP" dirty="0" smtClean="0">
                <a:solidFill>
                  <a:schemeClr val="bg1">
                    <a:lumMod val="75000"/>
                  </a:schemeClr>
                </a:solidFill>
              </a:rPr>
              <a:t>Encapsulate legacy system</a:t>
            </a:r>
            <a:endParaRPr kumimoji="1" lang="ja-JP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Network-based application architectural style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ja-JP" dirty="0" smtClean="0"/>
              <a:t>Client-Server:</a:t>
            </a:r>
            <a:br>
              <a:rPr lang="en-US" altLang="ja-JP" dirty="0" smtClean="0"/>
            </a:br>
            <a:r>
              <a:rPr lang="en-US" altLang="ja-JP" dirty="0" smtClean="0"/>
              <a:t>	</a:t>
            </a:r>
            <a:r>
              <a:rPr lang="ja-JP" altLang="en-US" dirty="0" smtClean="0"/>
              <a:t>クライアントサーバ構成</a:t>
            </a:r>
            <a:endParaRPr lang="en-US" altLang="ja-JP" dirty="0" smtClean="0"/>
          </a:p>
          <a:p>
            <a:r>
              <a:rPr lang="en-US" altLang="ja-JP" dirty="0"/>
              <a:t>Stateless:</a:t>
            </a:r>
            <a:br>
              <a:rPr lang="en-US" altLang="ja-JP" dirty="0"/>
            </a:br>
            <a:r>
              <a:rPr lang="en-US" altLang="ja-JP" dirty="0" smtClean="0"/>
              <a:t>	</a:t>
            </a:r>
            <a:r>
              <a:rPr lang="ja-JP" altLang="en-US" dirty="0" smtClean="0"/>
              <a:t>サーバ</a:t>
            </a:r>
            <a:r>
              <a:rPr lang="ja-JP" altLang="en-US" dirty="0"/>
              <a:t>は</a:t>
            </a:r>
            <a:r>
              <a:rPr lang="ja-JP" altLang="en-US" dirty="0" smtClean="0"/>
              <a:t>アプリケーション状態を持たない</a:t>
            </a:r>
            <a:endParaRPr lang="en-US" altLang="ja-JP" dirty="0"/>
          </a:p>
          <a:p>
            <a:r>
              <a:rPr lang="en-US" altLang="ja-JP" dirty="0" smtClean="0"/>
              <a:t>Cache:</a:t>
            </a:r>
            <a:br>
              <a:rPr lang="en-US" altLang="ja-JP" dirty="0" smtClean="0"/>
            </a:br>
            <a:r>
              <a:rPr lang="en-US" altLang="ja-JP" dirty="0" smtClean="0"/>
              <a:t>	</a:t>
            </a:r>
            <a:r>
              <a:rPr lang="ja-JP" altLang="en-US" dirty="0" smtClean="0"/>
              <a:t>応答をキャッシュできる</a:t>
            </a:r>
            <a:endParaRPr lang="en-US" altLang="ja-JP" dirty="0" smtClean="0"/>
          </a:p>
          <a:p>
            <a:r>
              <a:rPr lang="en-US" altLang="ja-JP" dirty="0" smtClean="0"/>
              <a:t>Uniform interface:</a:t>
            </a:r>
            <a:br>
              <a:rPr lang="en-US" altLang="ja-JP" dirty="0" smtClean="0"/>
            </a:br>
            <a:r>
              <a:rPr lang="en-US" altLang="ja-JP" dirty="0" smtClean="0"/>
              <a:t>	</a:t>
            </a:r>
            <a:r>
              <a:rPr lang="ja-JP" altLang="en-US" dirty="0" smtClean="0"/>
              <a:t>統一インターフェイス</a:t>
            </a:r>
            <a:endParaRPr lang="en-US" altLang="ja-JP" dirty="0" smtClean="0"/>
          </a:p>
          <a:p>
            <a:r>
              <a:rPr lang="en-US" altLang="ja-JP" dirty="0" smtClean="0"/>
              <a:t>Layered system:</a:t>
            </a:r>
            <a:br>
              <a:rPr lang="en-US" altLang="ja-JP" dirty="0" smtClean="0"/>
            </a:br>
            <a:r>
              <a:rPr lang="en-US" altLang="ja-JP" dirty="0" smtClean="0"/>
              <a:t>	</a:t>
            </a:r>
            <a:r>
              <a:rPr lang="ja-JP" altLang="en-US" dirty="0" smtClean="0"/>
              <a:t>階層構造をもつ</a:t>
            </a:r>
            <a:endParaRPr lang="en-US" altLang="ja-JP" dirty="0" smtClean="0"/>
          </a:p>
          <a:p>
            <a:r>
              <a:rPr lang="en-US" altLang="ja-JP" dirty="0"/>
              <a:t>Code on Demand:</a:t>
            </a:r>
            <a:br>
              <a:rPr lang="en-US" altLang="ja-JP" dirty="0"/>
            </a:br>
            <a:r>
              <a:rPr lang="en-US" altLang="ja-JP" dirty="0" smtClean="0"/>
              <a:t>	</a:t>
            </a:r>
            <a:r>
              <a:rPr lang="ja-JP" altLang="en-US" dirty="0" smtClean="0"/>
              <a:t>クライアント</a:t>
            </a:r>
            <a:r>
              <a:rPr lang="ja-JP" altLang="en-US" dirty="0"/>
              <a:t>は</a:t>
            </a:r>
            <a:r>
              <a:rPr lang="en-US" altLang="ja-JP" dirty="0"/>
              <a:t>script</a:t>
            </a:r>
            <a:r>
              <a:rPr lang="ja-JP" altLang="en-US" dirty="0"/>
              <a:t>を受信して実行できる</a:t>
            </a:r>
            <a:endParaRPr lang="en-US" altLang="ja-JP" dirty="0"/>
          </a:p>
          <a:p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State: </a:t>
            </a:r>
            <a:r>
              <a:rPr kumimoji="1" lang="ja-JP" altLang="en-US" dirty="0" smtClean="0"/>
              <a:t>状態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Application state:</a:t>
            </a:r>
            <a:br>
              <a:rPr kumimoji="1" lang="en-US" altLang="ja-JP" dirty="0" smtClean="0"/>
            </a:br>
            <a:r>
              <a:rPr kumimoji="1" lang="en-US" altLang="ja-JP" dirty="0" smtClean="0"/>
              <a:t>	</a:t>
            </a:r>
            <a:r>
              <a:rPr kumimoji="1" lang="ja-JP" altLang="en-US" dirty="0" smtClean="0"/>
              <a:t>クライアントの状態</a:t>
            </a:r>
            <a:endParaRPr kumimoji="1" lang="en-US" altLang="ja-JP" dirty="0" smtClean="0"/>
          </a:p>
          <a:p>
            <a:r>
              <a:rPr lang="en-US" altLang="ja-JP" dirty="0" smtClean="0"/>
              <a:t>Resource state:</a:t>
            </a:r>
            <a:br>
              <a:rPr lang="en-US" altLang="ja-JP" dirty="0" smtClean="0"/>
            </a:br>
            <a:r>
              <a:rPr lang="en-US" altLang="ja-JP" dirty="0" smtClean="0"/>
              <a:t>	</a:t>
            </a:r>
            <a:r>
              <a:rPr lang="ja-JP" altLang="en-US" dirty="0" smtClean="0"/>
              <a:t>サーバの状態</a:t>
            </a:r>
            <a:endParaRPr lang="en-US" altLang="ja-JP" dirty="0" smtClean="0"/>
          </a:p>
          <a:p>
            <a:r>
              <a:rPr kumimoji="1" lang="en-US" altLang="ja-JP" dirty="0" smtClean="0"/>
              <a:t>Session:</a:t>
            </a:r>
            <a:br>
              <a:rPr kumimoji="1" lang="en-US" altLang="ja-JP" dirty="0" smtClean="0"/>
            </a:br>
            <a:r>
              <a:rPr kumimoji="1" lang="en-US" altLang="ja-JP" dirty="0" smtClean="0"/>
              <a:t>	</a:t>
            </a:r>
            <a:r>
              <a:rPr kumimoji="1" lang="ja-JP" altLang="en-US" dirty="0" smtClean="0"/>
              <a:t>アプリケーション状態をサーバに持たせる仕組み</a:t>
            </a:r>
            <a:endParaRPr kumimoji="1" lang="en-US" altLang="ja-JP" dirty="0" smtClean="0"/>
          </a:p>
          <a:p>
            <a:r>
              <a:rPr lang="en-US" altLang="ja-JP" dirty="0" smtClean="0"/>
              <a:t>Hypermedia as application state:</a:t>
            </a:r>
            <a:br>
              <a:rPr lang="en-US" altLang="ja-JP" dirty="0" smtClean="0"/>
            </a:br>
            <a:r>
              <a:rPr lang="en-US" altLang="ja-JP" dirty="0" smtClean="0"/>
              <a:t>	</a:t>
            </a:r>
            <a:r>
              <a:rPr lang="ja-JP" altLang="en-US" dirty="0" smtClean="0"/>
              <a:t>アプリケーション状態としての</a:t>
            </a:r>
            <a:r>
              <a:rPr lang="en-US" altLang="ja-JP" dirty="0" smtClean="0"/>
              <a:t>link/form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AWDwR</a:t>
            </a:r>
            <a:r>
              <a:rPr kumimoji="1" lang="en-US" altLang="ja-JP" dirty="0" smtClean="0"/>
              <a:t> 2</a:t>
            </a:r>
            <a:r>
              <a:rPr kumimoji="1" lang="en-US" altLang="ja-JP" baseline="30000" dirty="0" smtClean="0"/>
              <a:t>nd</a:t>
            </a:r>
            <a:r>
              <a:rPr kumimoji="1" lang="en-US" altLang="ja-JP" dirty="0" smtClean="0"/>
              <a:t> Ed. Depot app.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GET /store/index	</a:t>
            </a:r>
            <a:r>
              <a:rPr kumimoji="1" lang="ja-JP" altLang="en-US" dirty="0" smtClean="0"/>
              <a:t>カタログリスト</a:t>
            </a:r>
            <a:endParaRPr kumimoji="1" lang="en-US" altLang="ja-JP" dirty="0" smtClean="0"/>
          </a:p>
          <a:p>
            <a:r>
              <a:rPr lang="en-US" altLang="ja-JP" dirty="0" smtClean="0"/>
              <a:t>POST /store/</a:t>
            </a:r>
            <a:r>
              <a:rPr lang="en-US" altLang="ja-JP" dirty="0" err="1" smtClean="0"/>
              <a:t>add_to_cart</a:t>
            </a:r>
            <a:r>
              <a:rPr lang="en-US" altLang="ja-JP" dirty="0" smtClean="0"/>
              <a:t>	</a:t>
            </a:r>
            <a:r>
              <a:rPr lang="ja-JP" altLang="en-US" dirty="0" smtClean="0"/>
              <a:t>カートに入れる</a:t>
            </a:r>
            <a:endParaRPr lang="en-US" altLang="ja-JP" dirty="0" smtClean="0"/>
          </a:p>
          <a:p>
            <a:r>
              <a:rPr lang="en-US" altLang="ja-JP" dirty="0" smtClean="0"/>
              <a:t>POST </a:t>
            </a:r>
            <a:r>
              <a:rPr kumimoji="1" lang="en-US" altLang="ja-JP" dirty="0" smtClean="0"/>
              <a:t>/store/</a:t>
            </a:r>
            <a:r>
              <a:rPr kumimoji="1" lang="en-US" altLang="ja-JP" dirty="0" err="1" smtClean="0"/>
              <a:t>empty_cart</a:t>
            </a:r>
            <a:r>
              <a:rPr kumimoji="1" lang="en-US" altLang="ja-JP" dirty="0" smtClean="0"/>
              <a:t>	</a:t>
            </a:r>
            <a:r>
              <a:rPr kumimoji="1" lang="ja-JP" altLang="en-US" dirty="0" smtClean="0"/>
              <a:t>カートを空にする</a:t>
            </a:r>
            <a:endParaRPr kumimoji="1" lang="en-US" altLang="ja-JP" dirty="0" smtClean="0"/>
          </a:p>
          <a:p>
            <a:r>
              <a:rPr lang="en-US" altLang="ja-JP" dirty="0" smtClean="0"/>
              <a:t>POST /store/checkout	</a:t>
            </a:r>
            <a:r>
              <a:rPr lang="ja-JP" altLang="en-US" dirty="0" smtClean="0"/>
              <a:t>チェックアウト</a:t>
            </a:r>
            <a:endParaRPr lang="en-US" altLang="ja-JP" dirty="0" smtClean="0"/>
          </a:p>
          <a:p>
            <a:r>
              <a:rPr lang="en-US" altLang="ja-JP" dirty="0" smtClean="0"/>
              <a:t>POST </a:t>
            </a:r>
            <a:r>
              <a:rPr kumimoji="1" lang="en-US" altLang="ja-JP" dirty="0" smtClean="0"/>
              <a:t>/store/</a:t>
            </a:r>
            <a:r>
              <a:rPr kumimoji="1" lang="en-US" altLang="ja-JP" dirty="0" err="1" smtClean="0"/>
              <a:t>save_order</a:t>
            </a:r>
            <a:r>
              <a:rPr kumimoji="1" lang="en-US" altLang="ja-JP" dirty="0" smtClean="0"/>
              <a:t>	</a:t>
            </a:r>
            <a:r>
              <a:rPr kumimoji="1" lang="ja-JP" altLang="en-US" dirty="0" smtClean="0"/>
              <a:t>注文する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Uniform interface</a:t>
            </a:r>
            <a:r>
              <a:rPr lang="ja-JP" altLang="en-US" dirty="0" smtClean="0"/>
              <a:t>を適用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GET /products	</a:t>
            </a:r>
            <a:r>
              <a:rPr lang="ja-JP" altLang="en-US" dirty="0" smtClean="0"/>
              <a:t>商品リストを得る</a:t>
            </a:r>
            <a:endParaRPr lang="en-US" altLang="ja-JP" dirty="0" smtClean="0"/>
          </a:p>
          <a:p>
            <a:r>
              <a:rPr kumimoji="1" lang="en-US" altLang="ja-JP" dirty="0" smtClean="0"/>
              <a:t>POST /cart/items	</a:t>
            </a:r>
            <a:r>
              <a:rPr kumimoji="1" lang="ja-JP" altLang="en-US" dirty="0" smtClean="0"/>
              <a:t>カートに商品を入れる</a:t>
            </a:r>
            <a:r>
              <a:rPr kumimoji="1" lang="en-US" altLang="ja-JP" dirty="0" smtClean="0"/>
              <a:t>	</a:t>
            </a:r>
            <a:r>
              <a:rPr kumimoji="1" lang="en-US" altLang="ja-JP" dirty="0" err="1" smtClean="0"/>
              <a:t>product_id</a:t>
            </a:r>
            <a:r>
              <a:rPr kumimoji="1" lang="en-US" altLang="ja-JP" dirty="0" smtClean="0"/>
              <a:t>=1</a:t>
            </a:r>
          </a:p>
          <a:p>
            <a:r>
              <a:rPr lang="en-US" altLang="ja-JP" dirty="0" smtClean="0"/>
              <a:t>DELETE </a:t>
            </a:r>
            <a:r>
              <a:rPr lang="en-US" altLang="ja-JP" dirty="0"/>
              <a:t>/</a:t>
            </a:r>
            <a:r>
              <a:rPr lang="en-US" altLang="ja-JP" dirty="0" smtClean="0"/>
              <a:t>cart/items	</a:t>
            </a:r>
            <a:r>
              <a:rPr lang="ja-JP" altLang="en-US" dirty="0" smtClean="0"/>
              <a:t>カートを空にする</a:t>
            </a:r>
            <a:endParaRPr lang="en-US" altLang="ja-JP" dirty="0"/>
          </a:p>
          <a:p>
            <a:r>
              <a:rPr lang="en-US" altLang="ja-JP" dirty="0" smtClean="0"/>
              <a:t>GET /order	</a:t>
            </a:r>
            <a:r>
              <a:rPr lang="ja-JP" altLang="en-US" dirty="0" smtClean="0"/>
              <a:t>チェックアウト</a:t>
            </a:r>
            <a:endParaRPr lang="en-US" altLang="ja-JP" dirty="0" smtClean="0"/>
          </a:p>
          <a:p>
            <a:r>
              <a:rPr lang="en-US" altLang="ja-JP" dirty="0" smtClean="0"/>
              <a:t>PUT </a:t>
            </a:r>
            <a:r>
              <a:rPr lang="en-US" altLang="ja-JP" dirty="0"/>
              <a:t>/order	</a:t>
            </a:r>
            <a:r>
              <a:rPr lang="ja-JP" altLang="en-US" dirty="0"/>
              <a:t>注文</a:t>
            </a:r>
            <a:r>
              <a:rPr lang="ja-JP" altLang="en-US" dirty="0" smtClean="0"/>
              <a:t>する</a:t>
            </a:r>
            <a:r>
              <a:rPr lang="en-US" altLang="ja-JP" dirty="0" smtClean="0"/>
              <a:t>	committed=1</a:t>
            </a:r>
            <a:endParaRPr lang="en-US" altLang="ja-JP" dirty="0"/>
          </a:p>
          <a:p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Session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and singleton resource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User home page</a:t>
            </a:r>
          </a:p>
          <a:p>
            <a:pPr lvl="1"/>
            <a:r>
              <a:rPr kumimoji="1" lang="en-US" altLang="ja-JP" dirty="0" smtClean="0"/>
              <a:t>/users/1</a:t>
            </a:r>
          </a:p>
          <a:p>
            <a:pPr lvl="1"/>
            <a:r>
              <a:rPr lang="en-US" altLang="ja-JP" dirty="0" smtClean="0"/>
              <a:t>/home</a:t>
            </a:r>
          </a:p>
          <a:p>
            <a:r>
              <a:rPr kumimoji="1" lang="en-US" altLang="ja-JP" dirty="0" smtClean="0"/>
              <a:t>Shopping cart</a:t>
            </a:r>
          </a:p>
          <a:p>
            <a:pPr lvl="1"/>
            <a:r>
              <a:rPr kumimoji="1" lang="en-US" altLang="ja-JP" dirty="0" smtClean="0"/>
              <a:t>/carts/1</a:t>
            </a:r>
          </a:p>
          <a:p>
            <a:pPr lvl="1"/>
            <a:r>
              <a:rPr lang="en-US" altLang="ja-JP" dirty="0" smtClean="0"/>
              <a:t>/cart</a:t>
            </a:r>
          </a:p>
          <a:p>
            <a:r>
              <a:rPr lang="en-US" altLang="ja-JP" dirty="0" smtClean="0"/>
              <a:t>Shopping order</a:t>
            </a:r>
          </a:p>
          <a:p>
            <a:pPr lvl="1"/>
            <a:r>
              <a:rPr kumimoji="1" lang="en-US" altLang="ja-JP" dirty="0" smtClean="0"/>
              <a:t>/users/1/orders/1</a:t>
            </a:r>
          </a:p>
          <a:p>
            <a:pPr lvl="1"/>
            <a:r>
              <a:rPr kumimoji="1" lang="en-US" altLang="ja-JP" dirty="0" smtClean="0"/>
              <a:t>/order</a:t>
            </a:r>
            <a:endParaRPr kumimoji="1" lang="ja-JP" altLang="en-US" dirty="0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786182" y="1600200"/>
            <a:ext cx="4900618" cy="4525963"/>
          </a:xfrm>
        </p:spPr>
        <p:txBody>
          <a:bodyPr>
            <a:normAutofit/>
          </a:bodyPr>
          <a:lstStyle/>
          <a:p>
            <a:r>
              <a:rPr kumimoji="1" lang="en-US" altLang="ja-JP" dirty="0" smtClean="0"/>
              <a:t>session</a:t>
            </a:r>
            <a:r>
              <a:rPr kumimoji="1" lang="ja-JP" altLang="en-US" dirty="0" smtClean="0"/>
              <a:t>に関連付けた</a:t>
            </a:r>
            <a:r>
              <a:rPr kumimoji="1" lang="en-US" altLang="ja-JP" dirty="0" smtClean="0"/>
              <a:t>resource</a:t>
            </a:r>
            <a:r>
              <a:rPr kumimoji="1" lang="ja-JP" altLang="en-US" dirty="0" smtClean="0"/>
              <a:t>は</a:t>
            </a:r>
            <a:r>
              <a:rPr kumimoji="1" lang="en-US" altLang="ja-JP" dirty="0" smtClean="0"/>
              <a:t>routes</a:t>
            </a:r>
            <a:r>
              <a:rPr kumimoji="1" lang="ja-JP" altLang="en-US" dirty="0" smtClean="0"/>
              <a:t>上 </a:t>
            </a:r>
            <a:r>
              <a:rPr kumimoji="1" lang="en-US" altLang="ja-JP" dirty="0" smtClean="0"/>
              <a:t>singleton</a:t>
            </a:r>
            <a:r>
              <a:rPr lang="ja-JP" altLang="en-US" dirty="0" smtClean="0"/>
              <a:t> </a:t>
            </a:r>
            <a:r>
              <a:rPr lang="en-US" altLang="ja-JP" dirty="0" smtClean="0"/>
              <a:t>resource</a:t>
            </a:r>
            <a:r>
              <a:rPr lang="ja-JP" altLang="en-US" dirty="0" smtClean="0"/>
              <a:t>として</a:t>
            </a:r>
            <a:r>
              <a:rPr kumimoji="1" lang="ja-JP" altLang="en-US" dirty="0" smtClean="0"/>
              <a:t>表現</a:t>
            </a:r>
            <a:r>
              <a:rPr kumimoji="1" lang="ja-JP" altLang="en-US" dirty="0" smtClean="0"/>
              <a:t>できる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Cart as application state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application</a:t>
            </a:r>
            <a:r>
              <a:rPr lang="ja-JP" altLang="en-US" dirty="0" smtClean="0"/>
              <a:t>状態としての</a:t>
            </a:r>
            <a:r>
              <a:rPr lang="en-US" altLang="ja-JP" dirty="0" smtClean="0"/>
              <a:t>cart</a:t>
            </a:r>
          </a:p>
          <a:p>
            <a:pPr lvl="1"/>
            <a:r>
              <a:rPr lang="en-US" altLang="ja-JP" dirty="0" smtClean="0"/>
              <a:t>cart</a:t>
            </a:r>
            <a:r>
              <a:rPr lang="ja-JP" altLang="en-US" dirty="0" smtClean="0"/>
              <a:t>を</a:t>
            </a:r>
            <a:r>
              <a:rPr lang="en-US" altLang="ja-JP" dirty="0" smtClean="0"/>
              <a:t>session</a:t>
            </a:r>
            <a:r>
              <a:rPr lang="ja-JP" altLang="en-US" dirty="0" smtClean="0"/>
              <a:t>に置く</a:t>
            </a:r>
            <a:endParaRPr lang="en-US" altLang="ja-JP" dirty="0" smtClean="0"/>
          </a:p>
          <a:p>
            <a:pPr lvl="1"/>
            <a:r>
              <a:rPr lang="en-US" altLang="ja-JP" dirty="0"/>
              <a:t>session</a:t>
            </a:r>
            <a:r>
              <a:rPr lang="ja-JP" altLang="en-US" dirty="0" smtClean="0"/>
              <a:t>は</a:t>
            </a:r>
            <a:r>
              <a:rPr lang="en-US" altLang="ja-JP" dirty="0" smtClean="0"/>
              <a:t>application</a:t>
            </a:r>
            <a:r>
              <a:rPr lang="ja-JP" altLang="en-US" dirty="0" smtClean="0"/>
              <a:t>状態</a:t>
            </a:r>
            <a:endParaRPr lang="en-US" altLang="ja-JP" dirty="0"/>
          </a:p>
          <a:p>
            <a:r>
              <a:rPr kumimoji="1" lang="en-US" altLang="ja-JP" dirty="0" smtClean="0"/>
              <a:t>HTML</a:t>
            </a:r>
            <a:r>
              <a:rPr kumimoji="1" lang="ja-JP" altLang="en-US" dirty="0" smtClean="0"/>
              <a:t>としての</a:t>
            </a:r>
            <a:r>
              <a:rPr kumimoji="1" lang="en-US" altLang="ja-JP" dirty="0" smtClean="0"/>
              <a:t>cart</a:t>
            </a:r>
          </a:p>
          <a:p>
            <a:pPr lvl="1"/>
            <a:r>
              <a:rPr lang="en-US" altLang="ja-JP" dirty="0"/>
              <a:t>hypermedia as application </a:t>
            </a:r>
            <a:r>
              <a:rPr lang="en-US" altLang="ja-JP" dirty="0" smtClean="0"/>
              <a:t>state</a:t>
            </a:r>
          </a:p>
          <a:p>
            <a:pPr lvl="1"/>
            <a:r>
              <a:rPr kumimoji="1" lang="en-US" altLang="ja-JP" dirty="0" smtClean="0"/>
              <a:t>session</a:t>
            </a:r>
            <a:r>
              <a:rPr kumimoji="1" lang="ja-JP" altLang="en-US" dirty="0" smtClean="0"/>
              <a:t>なしでもできるけど</a:t>
            </a:r>
            <a:r>
              <a:rPr kumimoji="1" lang="en-US" altLang="ja-JP" dirty="0" smtClean="0"/>
              <a:t>…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Cart as resource state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resource</a:t>
            </a:r>
            <a:r>
              <a:rPr kumimoji="1" lang="ja-JP" altLang="en-US" dirty="0" smtClean="0"/>
              <a:t>状態としての</a:t>
            </a:r>
            <a:r>
              <a:rPr kumimoji="1" lang="en-US" altLang="ja-JP" dirty="0" smtClean="0"/>
              <a:t>cart</a:t>
            </a:r>
          </a:p>
          <a:p>
            <a:pPr lvl="1"/>
            <a:r>
              <a:rPr lang="en-US" altLang="ja-JP" dirty="0" smtClean="0"/>
              <a:t>cart</a:t>
            </a:r>
            <a:r>
              <a:rPr lang="ja-JP" altLang="en-US" dirty="0" smtClean="0"/>
              <a:t>を</a:t>
            </a:r>
            <a:r>
              <a:rPr lang="en-US" altLang="ja-JP" dirty="0" smtClean="0"/>
              <a:t>DB</a:t>
            </a:r>
            <a:r>
              <a:rPr lang="ja-JP" altLang="en-US" dirty="0" smtClean="0"/>
              <a:t>に置く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AR model</a:t>
            </a:r>
            <a:r>
              <a:rPr lang="ja-JP" altLang="en-US" dirty="0" smtClean="0"/>
              <a:t>は</a:t>
            </a:r>
            <a:r>
              <a:rPr lang="en-US" altLang="ja-JP" dirty="0" smtClean="0"/>
              <a:t>resource</a:t>
            </a:r>
            <a:r>
              <a:rPr lang="ja-JP" altLang="en-US" dirty="0" smtClean="0"/>
              <a:t>状態</a:t>
            </a:r>
            <a:endParaRPr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Order as transaction resource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cart resource</a:t>
            </a:r>
            <a:r>
              <a:rPr lang="ja-JP" altLang="en-US" dirty="0" smtClean="0"/>
              <a:t>は不要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cart</a:t>
            </a:r>
            <a:r>
              <a:rPr lang="ja-JP" altLang="en-US" dirty="0" smtClean="0"/>
              <a:t>に入っている商品は注文確定前の注文商品</a:t>
            </a:r>
            <a:endParaRPr lang="en-US" altLang="ja-JP" dirty="0" smtClean="0"/>
          </a:p>
          <a:p>
            <a:pPr lvl="1"/>
            <a:r>
              <a:rPr lang="ja-JP" altLang="en-US" dirty="0"/>
              <a:t>注文は</a:t>
            </a:r>
            <a:r>
              <a:rPr lang="en-US" altLang="ja-JP" dirty="0"/>
              <a:t>transaction resource</a:t>
            </a:r>
            <a:r>
              <a:rPr lang="ja-JP" altLang="en-US" dirty="0" smtClean="0"/>
              <a:t>とみなせる</a:t>
            </a:r>
            <a:endParaRPr lang="en-US" altLang="ja-JP" dirty="0"/>
          </a:p>
          <a:p>
            <a:pPr lvl="1"/>
            <a:r>
              <a:rPr lang="ja-JP" altLang="en-US" dirty="0" smtClean="0"/>
              <a:t>する</a:t>
            </a:r>
            <a:r>
              <a:rPr lang="ja-JP" altLang="en-US" dirty="0"/>
              <a:t>と</a:t>
            </a:r>
            <a:r>
              <a:rPr lang="en-US" altLang="ja-JP" dirty="0" smtClean="0"/>
              <a:t>cart resource</a:t>
            </a:r>
            <a:r>
              <a:rPr lang="ja-JP" altLang="en-US" dirty="0" smtClean="0"/>
              <a:t>は要らなくなる</a:t>
            </a:r>
            <a:endParaRPr lang="ja-JP" altLang="en-US" dirty="0"/>
          </a:p>
          <a:p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Order </a:t>
            </a:r>
            <a:r>
              <a:rPr lang="en-US" altLang="ja-JP" dirty="0" smtClean="0"/>
              <a:t>resource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/order	</a:t>
            </a:r>
            <a:r>
              <a:rPr kumimoji="1" lang="ja-JP" altLang="en-US" dirty="0" smtClean="0"/>
              <a:t>注文</a:t>
            </a:r>
            <a:r>
              <a:rPr kumimoji="1" lang="en-US" altLang="ja-JP" dirty="0" smtClean="0"/>
              <a:t>	as transaction resource</a:t>
            </a:r>
          </a:p>
          <a:p>
            <a:pPr lvl="1"/>
            <a:r>
              <a:rPr lang="en-US" altLang="ja-JP" dirty="0" smtClean="0"/>
              <a:t>GET	</a:t>
            </a:r>
            <a:r>
              <a:rPr lang="ja-JP" altLang="en-US" dirty="0" smtClean="0"/>
              <a:t>○注文情報を得る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DELETE	</a:t>
            </a:r>
            <a:r>
              <a:rPr lang="ja-JP" altLang="en-US" dirty="0" smtClean="0"/>
              <a:t>○注文を取り消す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PUT	</a:t>
            </a:r>
            <a:r>
              <a:rPr lang="ja-JP" altLang="en-US" dirty="0" smtClean="0"/>
              <a:t>○注文を実行する</a:t>
            </a:r>
            <a:r>
              <a:rPr lang="en-US" altLang="ja-JP" dirty="0" smtClean="0"/>
              <a:t>	committed=true</a:t>
            </a:r>
          </a:p>
          <a:p>
            <a:pPr lvl="1"/>
            <a:r>
              <a:rPr lang="en-US" altLang="ja-JP" dirty="0" smtClean="0"/>
              <a:t>POST	×</a:t>
            </a:r>
            <a:r>
              <a:rPr lang="ja-JP" altLang="en-US" dirty="0" smtClean="0"/>
              <a:t>注文を開始する</a:t>
            </a:r>
          </a:p>
          <a:p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Order-items resource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/order/items	</a:t>
            </a:r>
            <a:r>
              <a:rPr lang="ja-JP" altLang="en-US" dirty="0" smtClean="0"/>
              <a:t>注文商品リスト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GET	</a:t>
            </a:r>
            <a:r>
              <a:rPr lang="ja-JP" altLang="en-US" dirty="0" smtClean="0"/>
              <a:t>○商品リスト情報を得る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DELETE	</a:t>
            </a:r>
            <a:r>
              <a:rPr lang="ja-JP" altLang="en-US" dirty="0" smtClean="0"/>
              <a:t>○注文から商品を全て削除する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PUT	×</a:t>
            </a:r>
          </a:p>
          <a:p>
            <a:pPr lvl="1"/>
            <a:r>
              <a:rPr lang="en-US" altLang="ja-JP" dirty="0" smtClean="0"/>
              <a:t>POST	</a:t>
            </a:r>
            <a:r>
              <a:rPr lang="ja-JP" altLang="en-US" dirty="0" smtClean="0"/>
              <a:t>○注文に商品を追加する</a:t>
            </a:r>
            <a:r>
              <a:rPr lang="en-US" altLang="ja-JP" dirty="0" smtClean="0"/>
              <a:t>	</a:t>
            </a:r>
            <a:r>
              <a:rPr lang="en-US" altLang="ja-JP" dirty="0" err="1" smtClean="0"/>
              <a:t>product_id</a:t>
            </a:r>
            <a:r>
              <a:rPr lang="en-US" altLang="ja-JP" dirty="0" smtClean="0"/>
              <a:t>=1&amp;quantity=1</a:t>
            </a:r>
            <a:endParaRPr lang="ja-JP" altLang="en-US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Order-item resource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/order/items/1	</a:t>
            </a:r>
            <a:r>
              <a:rPr lang="ja-JP" altLang="en-US" dirty="0" smtClean="0"/>
              <a:t>注文商品</a:t>
            </a:r>
            <a:r>
              <a:rPr lang="en-US" altLang="ja-JP" dirty="0" smtClean="0"/>
              <a:t>(id=1)</a:t>
            </a:r>
          </a:p>
          <a:p>
            <a:pPr lvl="1"/>
            <a:r>
              <a:rPr lang="en-US" altLang="ja-JP" dirty="0" smtClean="0"/>
              <a:t>GET	</a:t>
            </a:r>
            <a:r>
              <a:rPr lang="ja-JP" altLang="en-US" dirty="0" smtClean="0"/>
              <a:t>○商品情報を得る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DELETE	</a:t>
            </a:r>
            <a:r>
              <a:rPr lang="ja-JP" altLang="en-US" dirty="0" smtClean="0"/>
              <a:t>○注文から商品を削除する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PUT	</a:t>
            </a:r>
            <a:r>
              <a:rPr lang="ja-JP" altLang="en-US" dirty="0" smtClean="0"/>
              <a:t>○注文商品を更新する</a:t>
            </a:r>
            <a:r>
              <a:rPr lang="en-US" altLang="ja-JP" dirty="0" smtClean="0"/>
              <a:t>	</a:t>
            </a:r>
            <a:r>
              <a:rPr lang="en-US" altLang="ja-JP" dirty="0" err="1" smtClean="0"/>
              <a:t>product_id</a:t>
            </a:r>
            <a:r>
              <a:rPr lang="en-US" altLang="ja-JP" dirty="0" smtClean="0"/>
              <a:t>=1&amp;quantity=1</a:t>
            </a:r>
          </a:p>
          <a:p>
            <a:pPr lvl="1"/>
            <a:r>
              <a:rPr lang="en-US" altLang="ja-JP" dirty="0" smtClean="0"/>
              <a:t>POST	</a:t>
            </a:r>
            <a:r>
              <a:rPr lang="en-US" altLang="ja-JP" dirty="0" smtClean="0"/>
              <a:t>×</a:t>
            </a:r>
            <a:endParaRPr lang="ja-JP" altLang="en-US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</TotalTime>
  <Words>239</Words>
  <Application>Microsoft Office PowerPoint</Application>
  <PresentationFormat>画面に合わせる (4:3)</PresentationFormat>
  <Paragraphs>88</Paragraphs>
  <Slides>15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16" baseType="lpstr">
      <vt:lpstr>Office テーマ</vt:lpstr>
      <vt:lpstr>NetBeans Ruby Pack / Rails 2.0</vt:lpstr>
      <vt:lpstr>Rails 2.0</vt:lpstr>
      <vt:lpstr>REST</vt:lpstr>
      <vt:lpstr>Network software 望まれる特性</vt:lpstr>
      <vt:lpstr>Network-based application architectural style</vt:lpstr>
      <vt:lpstr>State: 状態</vt:lpstr>
      <vt:lpstr>AWDwR 2nd Ed. Depot app.</vt:lpstr>
      <vt:lpstr>Uniform interfaceを適用</vt:lpstr>
      <vt:lpstr>Session and singleton resource</vt:lpstr>
      <vt:lpstr>Cart as application state</vt:lpstr>
      <vt:lpstr>Cart as resource state</vt:lpstr>
      <vt:lpstr>Order as transaction resource</vt:lpstr>
      <vt:lpstr>Order resource</vt:lpstr>
      <vt:lpstr>Order-items resource</vt:lpstr>
      <vt:lpstr>Order-item resource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NetBeans Ruby Pack / Rails 2.0</dc:title>
  <dc:creator>moriq</dc:creator>
  <cp:lastModifiedBy>moriq</cp:lastModifiedBy>
  <cp:revision>49</cp:revision>
  <dcterms:created xsi:type="dcterms:W3CDTF">2008-03-02T10:37:38Z</dcterms:created>
  <dcterms:modified xsi:type="dcterms:W3CDTF">2008-03-02T15:00:02Z</dcterms:modified>
</cp:coreProperties>
</file>